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autoAdjust="0"/>
    <p:restoredTop sz="95897" autoAdjust="0"/>
  </p:normalViewPr>
  <p:slideViewPr>
    <p:cSldViewPr snapToGrid="0" snapToObjects="1" showGuides="1">
      <p:cViewPr>
        <p:scale>
          <a:sx n="25" d="100"/>
          <a:sy n="25" d="100"/>
        </p:scale>
        <p:origin x="3672" y="138"/>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6/6/2024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6/6/2024</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ICIHCS</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7" name="Picture 6">
            <a:extLst>
              <a:ext uri="{FF2B5EF4-FFF2-40B4-BE49-F238E27FC236}">
                <a16:creationId xmlns:a16="http://schemas.microsoft.com/office/drawing/2014/main" id="{A9D5CD14-F48E-E84C-0FD9-C45B8EECDA65}"/>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10000" b="90000" l="10000" r="90000">
                        <a14:foregroundMark x1="31690" y1="49472" x2="31690" y2="49472"/>
                        <a14:foregroundMark x1="39261" y1="45775" x2="39261" y2="45775"/>
                        <a14:foregroundMark x1="46479" y1="48944" x2="46479" y2="48944"/>
                        <a14:foregroundMark x1="53697" y1="50176" x2="53697" y2="50176"/>
                        <a14:foregroundMark x1="62500" y1="46655" x2="62500" y2="46655"/>
                        <a14:foregroundMark x1="72711" y1="45951" x2="72711" y2="45951"/>
                        <a14:foregroundMark x1="75176" y1="46655" x2="75176" y2="46655"/>
                        <a14:foregroundMark x1="71479" y1="53169" x2="71479" y2="53169"/>
                        <a14:foregroundMark x1="75000" y1="47007" x2="75000" y2="47007"/>
                        <a14:foregroundMark x1="71655" y1="46127" x2="71655" y2="46127"/>
                        <a14:foregroundMark x1="75704" y1="53521" x2="75704" y2="53521"/>
                        <a14:foregroundMark x1="71303" y1="52993" x2="71303" y2="52993"/>
                        <a14:foregroundMark x1="66549" y1="53521" x2="66549" y2="53521"/>
                        <a14:foregroundMark x1="61796" y1="52817" x2="61796" y2="52817"/>
                        <a14:foregroundMark x1="60211" y1="49120" x2="60211" y2="49120"/>
                        <a14:foregroundMark x1="61268" y1="47183" x2="61268" y2="47183"/>
                        <a14:foregroundMark x1="42077" y1="53697" x2="42077" y2="53697"/>
                        <a14:foregroundMark x1="39613" y1="54401" x2="39613" y2="54401"/>
                        <a14:foregroundMark x1="35387" y1="49648" x2="35387" y2="49648"/>
                        <a14:foregroundMark x1="36444" y1="47183" x2="36444" y2="47183"/>
                        <a14:foregroundMark x1="39437" y1="45599" x2="39437" y2="45599"/>
                        <a14:foregroundMark x1="42077" y1="46303" x2="42077" y2="46303"/>
                        <a14:foregroundMark x1="55634" y1="36444" x2="55634" y2="36444"/>
                        <a14:foregroundMark x1="55634" y1="31338" x2="55634" y2="31338"/>
                        <a14:foregroundMark x1="22535" y1="25704" x2="22535" y2="25704"/>
                        <a14:foregroundMark x1="22359" y1="75176" x2="22359" y2="75176"/>
                        <a14:foregroundMark x1="41197" y1="72007" x2="41197" y2="72007"/>
                        <a14:foregroundMark x1="34331" y1="73063" x2="34331" y2="73063"/>
                        <a14:foregroundMark x1="55810" y1="63380" x2="55810" y2="63380"/>
                        <a14:foregroundMark x1="28873" y1="26585" x2="28873" y2="26585"/>
                        <a14:foregroundMark x1="44542" y1="29225" x2="44542" y2="29225"/>
                        <a14:foregroundMark x1="23768" y1="75176" x2="55458" y2="69366"/>
                        <a14:foregroundMark x1="55458" y1="69366" x2="55458" y2="69366"/>
                        <a14:foregroundMark x1="23239" y1="25352" x2="54754" y2="30810"/>
                        <a14:foregroundMark x1="54754" y1="30810" x2="55634" y2="31162"/>
                      </a14:backgroundRemoval>
                    </a14:imgEffect>
                  </a14:imgLayer>
                </a14:imgProps>
              </a:ext>
              <a:ext uri="{28A0092B-C50C-407E-A947-70E740481C1C}">
                <a14:useLocalDpi xmlns:a14="http://schemas.microsoft.com/office/drawing/2010/main" val="0"/>
              </a:ext>
            </a:extLst>
          </a:blip>
          <a:stretch>
            <a:fillRect/>
          </a:stretch>
        </p:blipFill>
        <p:spPr>
          <a:xfrm>
            <a:off x="180992" y="130311"/>
            <a:ext cx="3877246" cy="3877246"/>
          </a:xfrm>
          <a:prstGeom prst="rect">
            <a:avLst/>
          </a:prstGeom>
        </p:spPr>
      </p:pic>
      <p:sp>
        <p:nvSpPr>
          <p:cNvPr id="8" name="Text Placeholder 76">
            <a:extLst>
              <a:ext uri="{FF2B5EF4-FFF2-40B4-BE49-F238E27FC236}">
                <a16:creationId xmlns:a16="http://schemas.microsoft.com/office/drawing/2014/main" id="{C2C9070E-2C1E-4709-915A-9B277979E247}"/>
              </a:ext>
            </a:extLst>
          </p:cNvPr>
          <p:cNvSpPr txBox="1">
            <a:spLocks/>
          </p:cNvSpPr>
          <p:nvPr userDrawn="1"/>
        </p:nvSpPr>
        <p:spPr>
          <a:xfrm>
            <a:off x="443215" y="3150894"/>
            <a:ext cx="3352799" cy="1836129"/>
          </a:xfrm>
          <a:prstGeom prst="rect">
            <a:avLst/>
          </a:prstGeom>
        </p:spPr>
        <p:txBody>
          <a:bodyPr lIns="54681" tIns="27341" rIns="54681" bIns="27341" anchor="t" anchorCtr="1">
            <a:normAutofit/>
          </a:bodyPr>
          <a:lstStyle>
            <a:lvl1pPr marL="0" indent="0" algn="ctr" defTabSz="3038715" rtl="0" eaLnBrk="1" latinLnBrk="0" hangingPunct="1">
              <a:spcBef>
                <a:spcPct val="20000"/>
              </a:spcBef>
              <a:buFontTx/>
              <a:buNone/>
              <a:defRPr sz="5400" b="1" kern="1200">
                <a:solidFill>
                  <a:srgbClr val="D8AF87"/>
                </a:solidFill>
                <a:latin typeface="Century Gothic" panose="020B0502020202020204" pitchFamily="34" charset="0"/>
                <a:ea typeface="+mn-ea"/>
                <a:cs typeface="+mn-cs"/>
              </a:defRPr>
            </a:lvl1pPr>
            <a:lvl2pPr marL="2468955" indent="-949598" algn="l" defTabSz="3038715" rtl="0" eaLnBrk="1" latinLnBrk="0" hangingPunct="1">
              <a:spcBef>
                <a:spcPct val="20000"/>
              </a:spcBef>
              <a:buFontTx/>
              <a:buNone/>
              <a:defRPr sz="4300" kern="1200">
                <a:solidFill>
                  <a:schemeClr val="tx1"/>
                </a:solidFill>
                <a:latin typeface="+mn-lt"/>
                <a:ea typeface="+mn-ea"/>
                <a:cs typeface="+mn-cs"/>
              </a:defRPr>
            </a:lvl2pPr>
            <a:lvl3pPr marL="3798394" indent="-759679" algn="l" defTabSz="3038715" rtl="0" eaLnBrk="1" latinLnBrk="0" hangingPunct="1">
              <a:spcBef>
                <a:spcPct val="20000"/>
              </a:spcBef>
              <a:buFontTx/>
              <a:buNone/>
              <a:defRPr sz="4300" kern="1200">
                <a:solidFill>
                  <a:schemeClr val="tx1"/>
                </a:solidFill>
                <a:latin typeface="+mn-lt"/>
                <a:ea typeface="+mn-ea"/>
                <a:cs typeface="+mn-cs"/>
              </a:defRPr>
            </a:lvl3pPr>
            <a:lvl4pPr marL="5317751" indent="-759679" algn="l" defTabSz="3038715" rtl="0" eaLnBrk="1" latinLnBrk="0" hangingPunct="1">
              <a:spcBef>
                <a:spcPct val="20000"/>
              </a:spcBef>
              <a:buFontTx/>
              <a:buNone/>
              <a:defRPr sz="4300" kern="1200">
                <a:solidFill>
                  <a:schemeClr val="tx1"/>
                </a:solidFill>
                <a:latin typeface="+mn-lt"/>
                <a:ea typeface="+mn-ea"/>
                <a:cs typeface="+mn-cs"/>
              </a:defRPr>
            </a:lvl4pPr>
            <a:lvl5pPr marL="6837107" indent="-759679" algn="l" defTabSz="3038715" rtl="0" eaLnBrk="1" latinLnBrk="0" hangingPunct="1">
              <a:spcBef>
                <a:spcPct val="20000"/>
              </a:spcBef>
              <a:buFontTx/>
              <a:buNone/>
              <a:defRPr sz="43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sz="4400" dirty="0"/>
              <a:t>Workshop</a:t>
            </a:r>
          </a:p>
          <a:p>
            <a:r>
              <a:rPr lang="en-US" sz="4400" dirty="0"/>
              <a:t>Sydney</a:t>
            </a: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dirty="0"/>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113</TotalTime>
  <Words>9</Words>
  <Application>Microsoft Office PowerPoint</Application>
  <PresentationFormat>自定义</PresentationFormat>
  <Paragraphs>8</Paragraphs>
  <Slides>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dc:subject>
  <dc:creator>Henry</dc:creator>
  <cp:keywords>A1 Powerpoint poster template, scientific poster template, research poster template</cp:keywords>
  <dc:description/>
  <cp:lastModifiedBy>Yanwen</cp:lastModifiedBy>
  <cp:revision>18</cp:revision>
  <dcterms:created xsi:type="dcterms:W3CDTF">2023-06-27T02:26:40Z</dcterms:created>
  <dcterms:modified xsi:type="dcterms:W3CDTF">2024-06-06T07:55:59Z</dcterms:modified>
  <cp:category>Research poster templates</cp:category>
</cp:coreProperties>
</file>